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263" r:id="rId2"/>
    <p:sldId id="261" r:id="rId3"/>
    <p:sldId id="265" r:id="rId4"/>
    <p:sldId id="269" r:id="rId5"/>
    <p:sldId id="266" r:id="rId6"/>
    <p:sldId id="267" r:id="rId7"/>
    <p:sldId id="264" r:id="rId8"/>
    <p:sldId id="268" r:id="rId9"/>
    <p:sldId id="270" r:id="rId10"/>
    <p:sldId id="271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B157"/>
    <a:srgbClr val="0C243C"/>
    <a:srgbClr val="C8DEF4"/>
    <a:srgbClr val="9FC5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9" autoAdjust="0"/>
    <p:restoredTop sz="93939" autoAdjust="0"/>
  </p:normalViewPr>
  <p:slideViewPr>
    <p:cSldViewPr snapToGrid="0">
      <p:cViewPr varScale="1">
        <p:scale>
          <a:sx n="104" d="100"/>
          <a:sy n="104" d="100"/>
        </p:scale>
        <p:origin x="1692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11D8D38-CA68-2FF5-F0FB-14EC05E563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DA0EC91-28EF-876E-DDBD-44300034324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DF714C-FD93-4BEA-AC1F-077D01D3DAF6}" type="datetimeFigureOut">
              <a:rPr lang="ko-KR" altLang="en-US" smtClean="0"/>
              <a:t>2025-02-05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3D48FC8-957E-C818-E6AA-23CC8AD91D5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8AE25B-34D0-4AAF-62BB-4B11CA888A6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45F16F-21CA-4AE8-80FF-CDB6CD795D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83386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jpeg>
</file>

<file path=ppt/media/image13.png>
</file>

<file path=ppt/media/image14.gif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2C1C3C-C003-4B76-9403-3B3B4BB98F0D}" type="datetimeFigureOut">
              <a:rPr lang="ko-KR" altLang="en-US" smtClean="0"/>
              <a:t>2025-02-05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2DDD55-0AFA-4605-AADD-260FF1BB0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5282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_세미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A7E9A-5ACF-412F-8348-E228C240509F}" type="datetime1">
              <a:rPr lang="ko-KR" altLang="en-US" smtClean="0"/>
              <a:t>2025-02-05</a:t>
            </a:fld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BC494-2FAF-49A8-9A9C-02A22B63ABE3}" type="slidenum">
              <a:rPr lang="ko-KR" altLang="en-US" smtClean="0"/>
              <a:t>‹#›</a:t>
            </a:fld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D2889C9-E3D0-F648-CBEB-981FC51A85D3}"/>
              </a:ext>
            </a:extLst>
          </p:cNvPr>
          <p:cNvGrpSpPr/>
          <p:nvPr userDrawn="1"/>
        </p:nvGrpSpPr>
        <p:grpSpPr>
          <a:xfrm>
            <a:off x="2337456" y="6165914"/>
            <a:ext cx="4469088" cy="350064"/>
            <a:chOff x="2051340" y="6213539"/>
            <a:chExt cx="4469088" cy="350064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929AA626-D1FC-4593-F5C6-1711823B7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51340" y="6247133"/>
              <a:ext cx="2109976" cy="282876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02E28464-77BF-BCBB-F4E2-C8F9279177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4891" t="17539" r="5470" b="17448"/>
            <a:stretch/>
          </p:blipFill>
          <p:spPr>
            <a:xfrm>
              <a:off x="4329555" y="6213539"/>
              <a:ext cx="2190873" cy="350064"/>
            </a:xfrm>
            <a:prstGeom prst="rect">
              <a:avLst/>
            </a:prstGeom>
          </p:spPr>
        </p:pic>
      </p:grpSp>
      <p:sp>
        <p:nvSpPr>
          <p:cNvPr id="27" name="부제목 2">
            <a:extLst>
              <a:ext uri="{FF2B5EF4-FFF2-40B4-BE49-F238E27FC236}">
                <a16:creationId xmlns:a16="http://schemas.microsoft.com/office/drawing/2014/main" id="{830AE305-195D-CA60-2C37-77B34DE66484}"/>
              </a:ext>
            </a:extLst>
          </p:cNvPr>
          <p:cNvSpPr txBox="1">
            <a:spLocks/>
          </p:cNvSpPr>
          <p:nvPr userDrawn="1"/>
        </p:nvSpPr>
        <p:spPr>
          <a:xfrm>
            <a:off x="6591300" y="322665"/>
            <a:ext cx="2349501" cy="4698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7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24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Regular Seminar</a:t>
            </a:r>
            <a:endParaRPr lang="ko-KR" altLang="en-US" sz="24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35" name="부제목 2">
            <a:extLst>
              <a:ext uri="{FF2B5EF4-FFF2-40B4-BE49-F238E27FC236}">
                <a16:creationId xmlns:a16="http://schemas.microsoft.com/office/drawing/2014/main" id="{BF35C367-A41A-2CC3-024C-807448AB3F31}"/>
              </a:ext>
            </a:extLst>
          </p:cNvPr>
          <p:cNvSpPr txBox="1">
            <a:spLocks/>
          </p:cNvSpPr>
          <p:nvPr userDrawn="1"/>
        </p:nvSpPr>
        <p:spPr>
          <a:xfrm>
            <a:off x="307734" y="4562472"/>
            <a:ext cx="2599076" cy="3500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70000"/>
              </a:lnSpc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APEX Lab. @ GNU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36" name="텍스트 개체 틀 10">
            <a:extLst>
              <a:ext uri="{FF2B5EF4-FFF2-40B4-BE49-F238E27FC236}">
                <a16:creationId xmlns:a16="http://schemas.microsoft.com/office/drawing/2014/main" id="{532C901C-555B-F058-358E-F42E2F4D3B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7734" y="4138534"/>
            <a:ext cx="1630063" cy="390677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altLang="ko-KR" dirty="0"/>
              <a:t>2025-02-01</a:t>
            </a:r>
            <a:endParaRPr lang="ko-KR" altLang="en-US" dirty="0"/>
          </a:p>
        </p:txBody>
      </p:sp>
      <p:sp>
        <p:nvSpPr>
          <p:cNvPr id="37" name="텍스트 개체 틀 10">
            <a:extLst>
              <a:ext uri="{FF2B5EF4-FFF2-40B4-BE49-F238E27FC236}">
                <a16:creationId xmlns:a16="http://schemas.microsoft.com/office/drawing/2014/main" id="{1087741E-7990-5F42-D4D6-3B3E387A0B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7733" y="1827795"/>
            <a:ext cx="7359892" cy="469899"/>
          </a:xfrm>
        </p:spPr>
        <p:txBody>
          <a:bodyPr>
            <a:noAutofit/>
          </a:bodyPr>
          <a:lstStyle>
            <a:lvl1pPr marL="0" indent="0">
              <a:buNone/>
              <a:defRPr sz="3200" b="1"/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38" name="텍스트 개체 틀 10">
            <a:extLst>
              <a:ext uri="{FF2B5EF4-FFF2-40B4-BE49-F238E27FC236}">
                <a16:creationId xmlns:a16="http://schemas.microsoft.com/office/drawing/2014/main" id="{15057437-E78D-22EC-A096-54D1E515E5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7734" y="3724118"/>
            <a:ext cx="2111616" cy="390677"/>
          </a:xfrm>
        </p:spPr>
        <p:txBody>
          <a:bodyPr>
            <a:normAutofit/>
          </a:bodyPr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 altLang="ko-KR" dirty="0"/>
              <a:t>YEON SUMIN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1057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_학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EE6B96C-1F4B-C50F-F921-56C1EE6B3EF7}"/>
              </a:ext>
            </a:extLst>
          </p:cNvPr>
          <p:cNvSpPr/>
          <p:nvPr userDrawn="1"/>
        </p:nvSpPr>
        <p:spPr>
          <a:xfrm>
            <a:off x="2235200" y="5911850"/>
            <a:ext cx="4673601" cy="800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C2BA755-8CA0-7A24-E630-C37804F3A95B}"/>
              </a:ext>
            </a:extLst>
          </p:cNvPr>
          <p:cNvGrpSpPr/>
          <p:nvPr userDrawn="1"/>
        </p:nvGrpSpPr>
        <p:grpSpPr>
          <a:xfrm>
            <a:off x="2337456" y="6165914"/>
            <a:ext cx="4469088" cy="350064"/>
            <a:chOff x="2051340" y="6213539"/>
            <a:chExt cx="4469088" cy="350064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31D9A35F-7FD8-0B02-711B-F3F804777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51340" y="6247133"/>
              <a:ext cx="2109976" cy="282876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F1E40946-549B-A4B0-31D7-BC02F59063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4891" t="17539" r="5470" b="17448"/>
            <a:stretch/>
          </p:blipFill>
          <p:spPr>
            <a:xfrm>
              <a:off x="4329555" y="6213539"/>
              <a:ext cx="2190873" cy="350064"/>
            </a:xfrm>
            <a:prstGeom prst="rect">
              <a:avLst/>
            </a:prstGeom>
          </p:spPr>
        </p:pic>
      </p:grp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F815A37-EF9B-E439-76A0-CF0EF3012E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06544" y="342022"/>
            <a:ext cx="2019300" cy="469900"/>
          </a:xfrm>
        </p:spPr>
        <p:txBody>
          <a:bodyPr/>
          <a:lstStyle/>
          <a:p>
            <a:pPr lvl="0"/>
            <a:r>
              <a:rPr lang="ko-KR" altLang="en-US"/>
              <a:t>학회로고</a:t>
            </a:r>
            <a:endParaRPr lang="ko-KR" altLang="en-US" dirty="0"/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60C82C04-E784-DBDA-6078-1A620ED2AADD}"/>
              </a:ext>
            </a:extLst>
          </p:cNvPr>
          <p:cNvSpPr txBox="1">
            <a:spLocks/>
          </p:cNvSpPr>
          <p:nvPr userDrawn="1"/>
        </p:nvSpPr>
        <p:spPr>
          <a:xfrm>
            <a:off x="307734" y="4562472"/>
            <a:ext cx="2599076" cy="3500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70000"/>
              </a:lnSpc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APEX Lab. @ GNU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DB6D61B2-B3FE-585C-4151-81EF1013525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7734" y="4138534"/>
            <a:ext cx="1630063" cy="390677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altLang="ko-KR" dirty="0"/>
              <a:t>2025-02-01</a:t>
            </a:r>
            <a:endParaRPr lang="ko-KR" altLang="en-US" dirty="0"/>
          </a:p>
        </p:txBody>
      </p:sp>
      <p:sp>
        <p:nvSpPr>
          <p:cNvPr id="18" name="텍스트 개체 틀 10">
            <a:extLst>
              <a:ext uri="{FF2B5EF4-FFF2-40B4-BE49-F238E27FC236}">
                <a16:creationId xmlns:a16="http://schemas.microsoft.com/office/drawing/2014/main" id="{305D59C4-AAE4-0E36-D267-D3457D9F59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7734" y="3724118"/>
            <a:ext cx="2111616" cy="390677"/>
          </a:xfrm>
        </p:spPr>
        <p:txBody>
          <a:bodyPr>
            <a:normAutofit/>
          </a:bodyPr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 altLang="ko-KR" dirty="0"/>
              <a:t>YEON SUMIN</a:t>
            </a:r>
            <a:endParaRPr lang="ko-KR" altLang="en-US" dirty="0"/>
          </a:p>
        </p:txBody>
      </p:sp>
      <p:sp>
        <p:nvSpPr>
          <p:cNvPr id="19" name="텍스트 개체 틀 10">
            <a:extLst>
              <a:ext uri="{FF2B5EF4-FFF2-40B4-BE49-F238E27FC236}">
                <a16:creationId xmlns:a16="http://schemas.microsoft.com/office/drawing/2014/main" id="{27692406-53D9-C36D-206F-BE92A99A8F2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7733" y="1827795"/>
            <a:ext cx="7359892" cy="469899"/>
          </a:xfrm>
        </p:spPr>
        <p:txBody>
          <a:bodyPr>
            <a:noAutofit/>
          </a:bodyPr>
          <a:lstStyle>
            <a:lvl1pPr marL="0" indent="0">
              <a:buNone/>
              <a:defRPr sz="3200" b="1"/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</p:spTree>
    <p:extLst>
      <p:ext uri="{BB962C8B-B14F-4D97-AF65-F5344CB8AC3E}">
        <p14:creationId xmlns:p14="http://schemas.microsoft.com/office/powerpoint/2010/main" val="1510208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47775"/>
            <a:ext cx="7886700" cy="49291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35744-FC19-459B-8992-E3941CEDB9D6}" type="datetime1">
              <a:rPr lang="ko-KR" altLang="en-US" smtClean="0"/>
              <a:t>2025-02-05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BC494-2FAF-49A8-9A9C-02A22B63ABE3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93CB75A-934E-FD14-49CC-EA3C76439B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106" y="6119101"/>
            <a:ext cx="2561359" cy="564273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13B3EBF-2E79-7A97-9477-53FE91CE6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419" y="227014"/>
            <a:ext cx="7067550" cy="787398"/>
          </a:xfrm>
        </p:spPr>
        <p:txBody>
          <a:bodyPr>
            <a:normAutofit/>
          </a:bodyPr>
          <a:lstStyle>
            <a:lvl1pPr>
              <a:defRPr sz="2800" b="1" spc="-150"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64C930F-08AC-F461-4A58-E4CDBA46D227}"/>
              </a:ext>
            </a:extLst>
          </p:cNvPr>
          <p:cNvCxnSpPr>
            <a:cxnSpLocks/>
          </p:cNvCxnSpPr>
          <p:nvPr userDrawn="1"/>
        </p:nvCxnSpPr>
        <p:spPr>
          <a:xfrm>
            <a:off x="555625" y="890588"/>
            <a:ext cx="803275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0933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A37F2-C56A-47E6-A4B6-EDA7B8BB47F0}" type="datetime1">
              <a:rPr lang="ko-KR" altLang="en-US" smtClean="0"/>
              <a:t>2025-02-05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BC494-2FAF-49A8-9A9C-02A22B63ABE3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4FAC8EB-4563-DA2F-47AA-A7D87043249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106" y="6119101"/>
            <a:ext cx="2561359" cy="56427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EE36150-AB03-8AF3-7D59-090A92E4C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419" y="227014"/>
            <a:ext cx="7067550" cy="787398"/>
          </a:xfrm>
        </p:spPr>
        <p:txBody>
          <a:bodyPr>
            <a:normAutofit/>
          </a:bodyPr>
          <a:lstStyle>
            <a:lvl1pPr>
              <a:defRPr sz="2800" b="1" spc="-150"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16BE424-60F0-820A-2A96-71CB6787EFC9}"/>
              </a:ext>
            </a:extLst>
          </p:cNvPr>
          <p:cNvCxnSpPr>
            <a:cxnSpLocks/>
          </p:cNvCxnSpPr>
          <p:nvPr userDrawn="1"/>
        </p:nvCxnSpPr>
        <p:spPr>
          <a:xfrm>
            <a:off x="555625" y="890588"/>
            <a:ext cx="803275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3500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3E348-21A5-4F4D-82B4-D0B2837E780C}" type="datetime1">
              <a:rPr lang="ko-KR" altLang="en-US" smtClean="0"/>
              <a:t>2025-02-05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BC494-2FAF-49A8-9A9C-02A22B63ABE3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F331B83-06BD-2A8C-E691-B0EBC6109A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106" y="6119101"/>
            <a:ext cx="2561359" cy="56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257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4004B2-1829-44AD-B3D2-E48E971419C5}" type="datetime1">
              <a:rPr lang="ko-KR" altLang="en-US" smtClean="0"/>
              <a:t>2025-02-05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037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E7BC494-2FAF-49A8-9A9C-02A22B63ABE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3174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9" r:id="rId2"/>
    <p:sldLayoutId id="2147483662" r:id="rId3"/>
    <p:sldLayoutId id="2147483666" r:id="rId4"/>
    <p:sldLayoutId id="2147483667" r:id="rId5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b="1" kern="1200" spc="-15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spc="-15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spc="-15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spc="-15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-15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-15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meta.com/ko-kr/experiences/the-thrill-of-the-fight-2/5479643155418422/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dl.acm.org/doi/abs/10.1145/1077534.1077562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meta.com/ko-kr/experiences/the-thrill-of-the-fight-2/5479643155418422/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D12F64EF-C039-68BF-938F-2A7F675E8E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2024-02-05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DC7886D-2345-5501-470F-5930CC5FC2B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ko-KR" altLang="en-US" dirty="0"/>
              <a:t>연구 계획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0CAEB48-65BA-5F94-37EF-3E9CE169A6F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CHOI BOGYU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567500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D01F58-C4DF-C464-15A9-3BF400185D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C200C8-6E18-64E0-7F92-C88E5F580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475" y="227014"/>
            <a:ext cx="7067550" cy="787398"/>
          </a:xfrm>
        </p:spPr>
        <p:txBody>
          <a:bodyPr/>
          <a:lstStyle/>
          <a:p>
            <a:r>
              <a:rPr lang="en-US" altLang="ko-KR" dirty="0"/>
              <a:t>Method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62910E-62EC-25D7-F29B-4FCC44D52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BC494-2FAF-49A8-9A9C-02A22B63ABE3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73CC8D-31B1-16F2-66D2-12B3D2D6CD2B}"/>
              </a:ext>
            </a:extLst>
          </p:cNvPr>
          <p:cNvSpPr txBox="1"/>
          <p:nvPr/>
        </p:nvSpPr>
        <p:spPr>
          <a:xfrm>
            <a:off x="3111067" y="2844224"/>
            <a:ext cx="2921866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altLang="ko-KR" sz="7000" b="1" dirty="0" err="1"/>
              <a:t>QnA</a:t>
            </a:r>
            <a:endParaRPr lang="ko-KR" altLang="en-US" sz="7000" b="1" dirty="0"/>
          </a:p>
        </p:txBody>
      </p:sp>
    </p:spTree>
    <p:extLst>
      <p:ext uri="{BB962C8B-B14F-4D97-AF65-F5344CB8AC3E}">
        <p14:creationId xmlns:p14="http://schemas.microsoft.com/office/powerpoint/2010/main" val="3680138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B97D74-C80B-1B9D-350A-789D9350C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475" y="227014"/>
            <a:ext cx="7067550" cy="787398"/>
          </a:xfrm>
        </p:spPr>
        <p:txBody>
          <a:bodyPr/>
          <a:lstStyle/>
          <a:p>
            <a:r>
              <a:rPr lang="ko-KR" altLang="en-US" dirty="0"/>
              <a:t>목표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5BF95E3-3290-1EEC-B50B-6FC36C4AB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BC494-2FAF-49A8-9A9C-02A22B63ABE3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1A032C-E874-F961-DA54-FF2EAE440F14}"/>
              </a:ext>
            </a:extLst>
          </p:cNvPr>
          <p:cNvSpPr txBox="1">
            <a:spLocks/>
          </p:cNvSpPr>
          <p:nvPr/>
        </p:nvSpPr>
        <p:spPr>
          <a:xfrm>
            <a:off x="606304" y="1125832"/>
            <a:ext cx="7359892" cy="46989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UIST</a:t>
            </a:r>
            <a:r>
              <a:rPr lang="ko-KR" altLang="en-US" dirty="0"/>
              <a:t> 계획</a:t>
            </a:r>
            <a:endParaRPr lang="en-US" altLang="ko-KR" dirty="0"/>
          </a:p>
          <a:p>
            <a:pPr lvl="1"/>
            <a:r>
              <a:rPr lang="en-US" altLang="ko-KR" dirty="0"/>
              <a:t>2</a:t>
            </a:r>
            <a:r>
              <a:rPr lang="ko-KR" altLang="en-US" dirty="0"/>
              <a:t>월 </a:t>
            </a:r>
            <a:r>
              <a:rPr lang="en-US" altLang="ko-KR" dirty="0"/>
              <a:t>19</a:t>
            </a:r>
            <a:r>
              <a:rPr lang="ko-KR" altLang="en-US" dirty="0"/>
              <a:t>일까지 실험 완료</a:t>
            </a:r>
            <a:endParaRPr lang="en-US" altLang="ko-KR" dirty="0"/>
          </a:p>
          <a:p>
            <a:pPr lvl="1"/>
            <a:r>
              <a:rPr lang="ko-KR" altLang="en-US" dirty="0"/>
              <a:t>나머지 기간동안 논문 작성</a:t>
            </a:r>
            <a:endParaRPr lang="en-US" altLang="ko-KR" dirty="0"/>
          </a:p>
          <a:p>
            <a:pPr lvl="2"/>
            <a:r>
              <a:rPr lang="en-US" altLang="ko-KR" dirty="0"/>
              <a:t>4</a:t>
            </a:r>
            <a:r>
              <a:rPr lang="ko-KR" altLang="en-US" dirty="0"/>
              <a:t>월 </a:t>
            </a:r>
            <a:r>
              <a:rPr lang="en-US" altLang="ko-KR" dirty="0"/>
              <a:t>2</a:t>
            </a:r>
            <a:r>
              <a:rPr lang="ko-KR" altLang="en-US" dirty="0"/>
              <a:t>일 </a:t>
            </a:r>
            <a:r>
              <a:rPr lang="en-US" altLang="ko-KR" dirty="0"/>
              <a:t>abstract</a:t>
            </a:r>
          </a:p>
          <a:p>
            <a:pPr lvl="2"/>
            <a:r>
              <a:rPr lang="en-US" altLang="ko-KR" dirty="0"/>
              <a:t>4</a:t>
            </a:r>
            <a:r>
              <a:rPr lang="ko-KR" altLang="en-US" dirty="0"/>
              <a:t>월 </a:t>
            </a:r>
            <a:r>
              <a:rPr lang="en-US" altLang="ko-KR" dirty="0"/>
              <a:t>9</a:t>
            </a:r>
            <a:r>
              <a:rPr lang="ko-KR" altLang="en-US" dirty="0"/>
              <a:t>일 </a:t>
            </a:r>
            <a:r>
              <a:rPr lang="en-US" altLang="ko-KR" dirty="0"/>
              <a:t>full</a:t>
            </a:r>
            <a:r>
              <a:rPr lang="ko-KR" altLang="en-US" dirty="0"/>
              <a:t> </a:t>
            </a:r>
            <a:r>
              <a:rPr lang="en-US" altLang="ko-KR" dirty="0"/>
              <a:t>paper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48481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A50445-A856-6EE2-94DC-EC36BD39F4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D1B8B0-A008-400E-D78E-DE34F1BA7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475" y="227014"/>
            <a:ext cx="7067550" cy="787398"/>
          </a:xfrm>
        </p:spPr>
        <p:txBody>
          <a:bodyPr/>
          <a:lstStyle/>
          <a:p>
            <a:r>
              <a:rPr lang="en-US" altLang="ko-KR" dirty="0"/>
              <a:t>Method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589E921-A82F-E84A-2E8A-78341F936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BC494-2FAF-49A8-9A9C-02A22B63ABE3}" type="slidenum">
              <a:rPr lang="ko-KR" altLang="en-US" smtClean="0"/>
              <a:t>2</a:t>
            </a:fld>
            <a:endParaRPr lang="ko-KR" altLang="en-US"/>
          </a:p>
        </p:txBody>
      </p:sp>
      <p:pic>
        <p:nvPicPr>
          <p:cNvPr id="7" name="그림 6">
            <a:hlinkClick r:id="rId2"/>
            <a:extLst>
              <a:ext uri="{FF2B5EF4-FFF2-40B4-BE49-F238E27FC236}">
                <a16:creationId xmlns:a16="http://schemas.microsoft.com/office/drawing/2014/main" id="{98C585E5-D1EC-CCF7-AC50-3BFF08175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4957" y="1161281"/>
            <a:ext cx="4734086" cy="4033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392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65B01E-C433-A0B5-F9CE-0FE2BFD82D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ACD937-23AF-1252-612F-4CAC0BBC1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475" y="227014"/>
            <a:ext cx="7067550" cy="787398"/>
          </a:xfrm>
        </p:spPr>
        <p:txBody>
          <a:bodyPr/>
          <a:lstStyle/>
          <a:p>
            <a:r>
              <a:rPr lang="en-US" altLang="ko-KR" dirty="0"/>
              <a:t>Method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D07894-E258-9F9B-8461-F3A271F51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BC494-2FAF-49A8-9A9C-02A22B63ABE3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3" name="그림 2">
            <a:hlinkClick r:id="rId2"/>
            <a:extLst>
              <a:ext uri="{FF2B5EF4-FFF2-40B4-BE49-F238E27FC236}">
                <a16:creationId xmlns:a16="http://schemas.microsoft.com/office/drawing/2014/main" id="{E9DCADED-F75A-FC2E-2168-0164F8338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611" y="3167492"/>
            <a:ext cx="8525164" cy="1617098"/>
          </a:xfrm>
          <a:prstGeom prst="rect">
            <a:avLst/>
          </a:prstGeom>
        </p:spPr>
      </p:pic>
      <p:sp>
        <p:nvSpPr>
          <p:cNvPr id="6" name="텍스트 개체 틀 2">
            <a:extLst>
              <a:ext uri="{FF2B5EF4-FFF2-40B4-BE49-F238E27FC236}">
                <a16:creationId xmlns:a16="http://schemas.microsoft.com/office/drawing/2014/main" id="{D04DB704-4DA6-6317-4A59-30F16CEE789A}"/>
              </a:ext>
            </a:extLst>
          </p:cNvPr>
          <p:cNvSpPr txBox="1">
            <a:spLocks/>
          </p:cNvSpPr>
          <p:nvPr/>
        </p:nvSpPr>
        <p:spPr>
          <a:xfrm>
            <a:off x="606304" y="1125832"/>
            <a:ext cx="7359892" cy="46989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Full body haptic device</a:t>
            </a:r>
            <a:r>
              <a:rPr lang="ko-KR" altLang="en-US" dirty="0"/>
              <a:t>를 만들자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41290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762B06-4F10-83D4-1EA4-7AA1EA012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4F412C-3059-67F5-0536-E61592864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475" y="227014"/>
            <a:ext cx="7067550" cy="787398"/>
          </a:xfrm>
        </p:spPr>
        <p:txBody>
          <a:bodyPr/>
          <a:lstStyle/>
          <a:p>
            <a:r>
              <a:rPr lang="en-US" altLang="ko-KR" dirty="0"/>
              <a:t>Method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2360E0C-29A1-0D9B-6D00-8452ED62D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BC494-2FAF-49A8-9A9C-02A22B63ABE3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D4D775E-8B2C-0CE9-7C7A-F2556B2FD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071" y="2172783"/>
            <a:ext cx="2884173" cy="337617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F5B8D32-D41E-4494-F005-95C0FA491E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5788" y="2172783"/>
            <a:ext cx="3469173" cy="345535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314CDE6-6A1F-C2E5-1BA3-D9C137DE2C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7293" y="1309038"/>
            <a:ext cx="1886213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765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474A66-C461-9038-F2CE-6767768040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AE0A47-6B51-4AD4-1DE6-2898CC1C5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475" y="227014"/>
            <a:ext cx="7067550" cy="787398"/>
          </a:xfrm>
        </p:spPr>
        <p:txBody>
          <a:bodyPr/>
          <a:lstStyle/>
          <a:p>
            <a:r>
              <a:rPr lang="en-US" altLang="ko-KR" dirty="0"/>
              <a:t>Method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252B1C5-C713-B262-4D1F-7542E24B8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BC494-2FAF-49A8-9A9C-02A22B63ABE3}" type="slidenum">
              <a:rPr lang="ko-KR" altLang="en-US" smtClean="0"/>
              <a:t>5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1332569-6439-10A2-D48F-8FFEDE095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9338" y="1833340"/>
            <a:ext cx="5725324" cy="3191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600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50FFD8-40B9-3152-DB9E-844267484E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67F3C9-431B-377D-41E3-3CFAE8B56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475" y="227014"/>
            <a:ext cx="7067550" cy="787398"/>
          </a:xfrm>
        </p:spPr>
        <p:txBody>
          <a:bodyPr/>
          <a:lstStyle/>
          <a:p>
            <a:r>
              <a:rPr lang="en-US" altLang="ko-KR" dirty="0"/>
              <a:t>Method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D6EFDEA-A14C-FBF9-8CE7-2C3FF37FA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BC494-2FAF-49A8-9A9C-02A22B63ABE3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FCB2EB-028B-2D3E-64F1-15CF171950B7}"/>
              </a:ext>
            </a:extLst>
          </p:cNvPr>
          <p:cNvSpPr txBox="1">
            <a:spLocks/>
          </p:cNvSpPr>
          <p:nvPr/>
        </p:nvSpPr>
        <p:spPr>
          <a:xfrm>
            <a:off x="752475" y="1375213"/>
            <a:ext cx="7359892" cy="46989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ko-KR" altLang="en-US" dirty="0"/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85954466-CCE9-372B-2BB9-02EC4DE67164}"/>
              </a:ext>
            </a:extLst>
          </p:cNvPr>
          <p:cNvSpPr txBox="1">
            <a:spLocks/>
          </p:cNvSpPr>
          <p:nvPr/>
        </p:nvSpPr>
        <p:spPr>
          <a:xfrm>
            <a:off x="606304" y="1146612"/>
            <a:ext cx="7359892" cy="46989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>
                <a:solidFill>
                  <a:srgbClr val="FF0000"/>
                </a:solidFill>
              </a:rPr>
              <a:t>Low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cost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/>
              <a:t>full body haptic device</a:t>
            </a:r>
            <a:endParaRPr lang="ko-KR" altLang="en-US" dirty="0"/>
          </a:p>
        </p:txBody>
      </p:sp>
      <p:pic>
        <p:nvPicPr>
          <p:cNvPr id="1026" name="Picture 2" descr="Amazon.com: Sony mocopi 3D Mobile Motion Capture for VR and 3D Content  Creation : Video Games">
            <a:extLst>
              <a:ext uri="{FF2B5EF4-FFF2-40B4-BE49-F238E27FC236}">
                <a16:creationId xmlns:a16="http://schemas.microsoft.com/office/drawing/2014/main" id="{61347C35-6C9D-5E32-6A3C-52BC173435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369" y="1748711"/>
            <a:ext cx="3057236" cy="2259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아두이노 - 위키백과, 우리 모두의 백과사전">
            <a:extLst>
              <a:ext uri="{FF2B5EF4-FFF2-40B4-BE49-F238E27FC236}">
                <a16:creationId xmlns:a16="http://schemas.microsoft.com/office/drawing/2014/main" id="{6B4D1FBF-0603-0E32-033D-097F04E3D1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6094" y="2993964"/>
            <a:ext cx="2228561" cy="1500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십자형 5">
            <a:extLst>
              <a:ext uri="{FF2B5EF4-FFF2-40B4-BE49-F238E27FC236}">
                <a16:creationId xmlns:a16="http://schemas.microsoft.com/office/drawing/2014/main" id="{27082C17-B238-67A5-655D-E527261EF3C7}"/>
              </a:ext>
            </a:extLst>
          </p:cNvPr>
          <p:cNvSpPr/>
          <p:nvPr/>
        </p:nvSpPr>
        <p:spPr>
          <a:xfrm>
            <a:off x="4154779" y="3214181"/>
            <a:ext cx="1040967" cy="1057280"/>
          </a:xfrm>
          <a:prstGeom prst="plus">
            <a:avLst>
              <a:gd name="adj" fmla="val 42936"/>
            </a:avLst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0" name="Picture 6" descr="APC930 QHD 웹캠 | ABKO">
            <a:extLst>
              <a:ext uri="{FF2B5EF4-FFF2-40B4-BE49-F238E27FC236}">
                <a16:creationId xmlns:a16="http://schemas.microsoft.com/office/drawing/2014/main" id="{91CAC384-7D08-D610-8822-2BE6A6860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7731" y="4094877"/>
            <a:ext cx="1616511" cy="1616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6463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9C145B-EE19-AE3D-CF44-95E13ABD0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673F7189-7FA7-D034-771A-916B478AF5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5919" y="1279983"/>
            <a:ext cx="2772162" cy="481079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46042F74-AE5A-4F11-DAFA-636C8BBFB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475" y="227014"/>
            <a:ext cx="7067550" cy="787398"/>
          </a:xfrm>
        </p:spPr>
        <p:txBody>
          <a:bodyPr/>
          <a:lstStyle/>
          <a:p>
            <a:r>
              <a:rPr lang="en-US" altLang="ko-KR" dirty="0"/>
              <a:t>Method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8D3DB9-6384-29B5-4564-12C17065A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BC494-2FAF-49A8-9A9C-02A22B63ABE3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3" name="원형: 비어 있음 2">
            <a:extLst>
              <a:ext uri="{FF2B5EF4-FFF2-40B4-BE49-F238E27FC236}">
                <a16:creationId xmlns:a16="http://schemas.microsoft.com/office/drawing/2014/main" id="{DCCD1B25-AFDE-0643-11F5-42FBD9AE3B58}"/>
              </a:ext>
            </a:extLst>
          </p:cNvPr>
          <p:cNvSpPr/>
          <p:nvPr/>
        </p:nvSpPr>
        <p:spPr>
          <a:xfrm>
            <a:off x="3546764" y="3103489"/>
            <a:ext cx="600363" cy="581892"/>
          </a:xfrm>
          <a:prstGeom prst="donut">
            <a:avLst>
              <a:gd name="adj" fmla="val 1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원형: 비어 있음 7">
            <a:extLst>
              <a:ext uri="{FF2B5EF4-FFF2-40B4-BE49-F238E27FC236}">
                <a16:creationId xmlns:a16="http://schemas.microsoft.com/office/drawing/2014/main" id="{1454EFB8-7407-52C5-B755-9FB3013B0656}"/>
              </a:ext>
            </a:extLst>
          </p:cNvPr>
          <p:cNvSpPr/>
          <p:nvPr/>
        </p:nvSpPr>
        <p:spPr>
          <a:xfrm>
            <a:off x="3791527" y="2521597"/>
            <a:ext cx="600363" cy="581892"/>
          </a:xfrm>
          <a:prstGeom prst="donut">
            <a:avLst>
              <a:gd name="adj" fmla="val 1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원형: 비어 있음 8">
            <a:extLst>
              <a:ext uri="{FF2B5EF4-FFF2-40B4-BE49-F238E27FC236}">
                <a16:creationId xmlns:a16="http://schemas.microsoft.com/office/drawing/2014/main" id="{55D1661C-60DF-1035-3638-28501BA176A6}"/>
              </a:ext>
            </a:extLst>
          </p:cNvPr>
          <p:cNvSpPr/>
          <p:nvPr/>
        </p:nvSpPr>
        <p:spPr>
          <a:xfrm>
            <a:off x="4997498" y="2521597"/>
            <a:ext cx="600363" cy="581892"/>
          </a:xfrm>
          <a:prstGeom prst="donut">
            <a:avLst>
              <a:gd name="adj" fmla="val 1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원형: 비어 있음 9">
            <a:extLst>
              <a:ext uri="{FF2B5EF4-FFF2-40B4-BE49-F238E27FC236}">
                <a16:creationId xmlns:a16="http://schemas.microsoft.com/office/drawing/2014/main" id="{1DAF9B71-6594-9410-7D02-DB6AF9ADEC70}"/>
              </a:ext>
            </a:extLst>
          </p:cNvPr>
          <p:cNvSpPr/>
          <p:nvPr/>
        </p:nvSpPr>
        <p:spPr>
          <a:xfrm>
            <a:off x="5115888" y="3131200"/>
            <a:ext cx="600363" cy="581892"/>
          </a:xfrm>
          <a:prstGeom prst="donut">
            <a:avLst>
              <a:gd name="adj" fmla="val 1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원형: 비어 있음 10">
            <a:extLst>
              <a:ext uri="{FF2B5EF4-FFF2-40B4-BE49-F238E27FC236}">
                <a16:creationId xmlns:a16="http://schemas.microsoft.com/office/drawing/2014/main" id="{C05624DB-0533-D214-B358-315B52E55B74}"/>
              </a:ext>
            </a:extLst>
          </p:cNvPr>
          <p:cNvSpPr/>
          <p:nvPr/>
        </p:nvSpPr>
        <p:spPr>
          <a:xfrm>
            <a:off x="4697316" y="3853900"/>
            <a:ext cx="600363" cy="581892"/>
          </a:xfrm>
          <a:prstGeom prst="donut">
            <a:avLst>
              <a:gd name="adj" fmla="val 1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원형: 비어 있음 11">
            <a:extLst>
              <a:ext uri="{FF2B5EF4-FFF2-40B4-BE49-F238E27FC236}">
                <a16:creationId xmlns:a16="http://schemas.microsoft.com/office/drawing/2014/main" id="{B1BE6FE0-5A35-64DB-FD22-FA6CD14D62F5}"/>
              </a:ext>
            </a:extLst>
          </p:cNvPr>
          <p:cNvSpPr/>
          <p:nvPr/>
        </p:nvSpPr>
        <p:spPr>
          <a:xfrm>
            <a:off x="4815706" y="4615517"/>
            <a:ext cx="600363" cy="581892"/>
          </a:xfrm>
          <a:prstGeom prst="donut">
            <a:avLst>
              <a:gd name="adj" fmla="val 1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원형: 비어 있음 12">
            <a:extLst>
              <a:ext uri="{FF2B5EF4-FFF2-40B4-BE49-F238E27FC236}">
                <a16:creationId xmlns:a16="http://schemas.microsoft.com/office/drawing/2014/main" id="{8A46813C-EFEF-004C-ED47-D426E5D37D17}"/>
              </a:ext>
            </a:extLst>
          </p:cNvPr>
          <p:cNvSpPr/>
          <p:nvPr/>
        </p:nvSpPr>
        <p:spPr>
          <a:xfrm>
            <a:off x="3846945" y="4615517"/>
            <a:ext cx="600363" cy="581892"/>
          </a:xfrm>
          <a:prstGeom prst="donut">
            <a:avLst>
              <a:gd name="adj" fmla="val 1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원형: 비어 있음 13">
            <a:extLst>
              <a:ext uri="{FF2B5EF4-FFF2-40B4-BE49-F238E27FC236}">
                <a16:creationId xmlns:a16="http://schemas.microsoft.com/office/drawing/2014/main" id="{5BD97EA9-9CAA-E421-F306-91096E7FBACB}"/>
              </a:ext>
            </a:extLst>
          </p:cNvPr>
          <p:cNvSpPr/>
          <p:nvPr/>
        </p:nvSpPr>
        <p:spPr>
          <a:xfrm>
            <a:off x="3971637" y="3892817"/>
            <a:ext cx="600363" cy="581892"/>
          </a:xfrm>
          <a:prstGeom prst="donut">
            <a:avLst>
              <a:gd name="adj" fmla="val 1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원형: 비어 있음 14">
            <a:extLst>
              <a:ext uri="{FF2B5EF4-FFF2-40B4-BE49-F238E27FC236}">
                <a16:creationId xmlns:a16="http://schemas.microsoft.com/office/drawing/2014/main" id="{604850BC-DDC9-AA36-F471-0B25B2D47466}"/>
              </a:ext>
            </a:extLst>
          </p:cNvPr>
          <p:cNvSpPr/>
          <p:nvPr/>
        </p:nvSpPr>
        <p:spPr>
          <a:xfrm>
            <a:off x="4331326" y="2949575"/>
            <a:ext cx="600363" cy="581892"/>
          </a:xfrm>
          <a:prstGeom prst="donut">
            <a:avLst>
              <a:gd name="adj" fmla="val 1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9707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F7C591-DA29-597B-600E-14CE5BF810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2429BB-910C-E7F5-510A-184B75012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475" y="227014"/>
            <a:ext cx="7067550" cy="787398"/>
          </a:xfrm>
        </p:spPr>
        <p:txBody>
          <a:bodyPr/>
          <a:lstStyle/>
          <a:p>
            <a:r>
              <a:rPr lang="en-US" altLang="ko-KR" dirty="0"/>
              <a:t>Method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1648D6-D0DA-AE20-6B2D-B6D20AE8B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BC494-2FAF-49A8-9A9C-02A22B63ABE3}" type="slidenum">
              <a:rPr lang="ko-KR" altLang="en-US" smtClean="0"/>
              <a:t>8</a:t>
            </a:fld>
            <a:endParaRPr lang="ko-KR" altLang="en-US"/>
          </a:p>
        </p:txBody>
      </p:sp>
      <p:pic>
        <p:nvPicPr>
          <p:cNvPr id="3" name="그림 2">
            <a:hlinkClick r:id="rId2"/>
            <a:extLst>
              <a:ext uri="{FF2B5EF4-FFF2-40B4-BE49-F238E27FC236}">
                <a16:creationId xmlns:a16="http://schemas.microsoft.com/office/drawing/2014/main" id="{446E6B68-FFC7-F55A-8233-EDD49C6B6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721" y="1281354"/>
            <a:ext cx="2821308" cy="2403955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8C7ECE11-E673-3F58-EB45-A662358FF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8109" y="1347355"/>
            <a:ext cx="3700702" cy="2081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r/FortniteFestival - Fortnite should the thing Beat saber has where if you miss too many notes, the song ends (Idk what the things called)">
            <a:extLst>
              <a:ext uri="{FF2B5EF4-FFF2-40B4-BE49-F238E27FC236}">
                <a16:creationId xmlns:a16="http://schemas.microsoft.com/office/drawing/2014/main" id="{282CB319-A4AE-9DBD-3636-8DE9127AE8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569" y="3881585"/>
            <a:ext cx="3497504" cy="1967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테일즈런너 넷이서 진짜 한마음 플레이 영상 - YouTube">
            <a:extLst>
              <a:ext uri="{FF2B5EF4-FFF2-40B4-BE49-F238E27FC236}">
                <a16:creationId xmlns:a16="http://schemas.microsoft.com/office/drawing/2014/main" id="{492C4734-9D3F-BB27-E7DF-70CD26CE9A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8109" y="3758287"/>
            <a:ext cx="4304145" cy="2421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889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009EDB"/>
      </a:accent1>
      <a:accent2>
        <a:srgbClr val="43525A"/>
      </a:accent2>
      <a:accent3>
        <a:srgbClr val="F6B157"/>
      </a:accent3>
      <a:accent4>
        <a:srgbClr val="E97132"/>
      </a:accent4>
      <a:accent5>
        <a:srgbClr val="7F7F7F"/>
      </a:accent5>
      <a:accent6>
        <a:srgbClr val="E8E8E8"/>
      </a:accent6>
      <a:hlink>
        <a:srgbClr val="009EDB"/>
      </a:hlink>
      <a:folHlink>
        <a:srgbClr val="002060"/>
      </a:folHlink>
    </a:clrScheme>
    <a:fontScheme name="nomal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624</TotalTime>
  <Words>59</Words>
  <Application>Microsoft Office PowerPoint</Application>
  <PresentationFormat>화면 슬라이드 쇼(4:3)</PresentationFormat>
  <Paragraphs>29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PowerPoint 프레젠테이션</vt:lpstr>
      <vt:lpstr>목표</vt:lpstr>
      <vt:lpstr>Method</vt:lpstr>
      <vt:lpstr>Method</vt:lpstr>
      <vt:lpstr>Method</vt:lpstr>
      <vt:lpstr>Method</vt:lpstr>
      <vt:lpstr>Method</vt:lpstr>
      <vt:lpstr>Method</vt:lpstr>
      <vt:lpstr>Method</vt:lpstr>
      <vt:lpstr>Method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연수민</dc:creator>
  <cp:lastModifiedBy>보규 최</cp:lastModifiedBy>
  <cp:revision>34</cp:revision>
  <dcterms:created xsi:type="dcterms:W3CDTF">2025-02-01T05:53:39Z</dcterms:created>
  <dcterms:modified xsi:type="dcterms:W3CDTF">2025-02-05T05:07:45Z</dcterms:modified>
</cp:coreProperties>
</file>

<file path=docProps/thumbnail.jpeg>
</file>